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8A6E-C67A-864B-83E2-5B05048F43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310F-DA34-F843-9DEB-39C033E809B1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The Dark Side of the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Roaring Twenties</a:t>
            </a:r>
            <a:endParaRPr lang="en-US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Roaring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65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Time of economic growth, more leisure time, fun, and freedom!</a:t>
            </a:r>
          </a:p>
          <a:p>
            <a:endParaRPr lang="en-US" sz="800" dirty="0" smtClean="0"/>
          </a:p>
          <a:p>
            <a:r>
              <a:rPr lang="en-US" sz="4400" dirty="0" smtClean="0"/>
              <a:t>But there was a </a:t>
            </a:r>
            <a:r>
              <a:rPr lang="en-US" sz="4400" b="1" dirty="0" smtClean="0"/>
              <a:t>“Dark Side” </a:t>
            </a:r>
            <a:r>
              <a:rPr lang="en-US" sz="4400" dirty="0" smtClean="0"/>
              <a:t>to the Twenties</a:t>
            </a:r>
            <a:endParaRPr lang="en-US" sz="4400" dirty="0"/>
          </a:p>
        </p:txBody>
      </p:sp>
      <p:pic>
        <p:nvPicPr>
          <p:cNvPr id="4" name="Picture 3" descr="darth-vader-f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702" y="4901446"/>
            <a:ext cx="2608739" cy="19565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“Dark Side” of the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smtClean="0"/>
              <a:t>Intolerance </a:t>
            </a:r>
            <a:r>
              <a:rPr lang="en-US" sz="4400" dirty="0" smtClean="0"/>
              <a:t>– Refusal to accept people who are different</a:t>
            </a:r>
            <a:r>
              <a:rPr lang="en-US" sz="4200" dirty="0" smtClean="0"/>
              <a:t> because of:</a:t>
            </a:r>
          </a:p>
          <a:p>
            <a:pPr lvl="1"/>
            <a:r>
              <a:rPr lang="en-US" sz="4757" dirty="0" smtClean="0"/>
              <a:t>Race</a:t>
            </a:r>
          </a:p>
          <a:p>
            <a:pPr lvl="1"/>
            <a:r>
              <a:rPr lang="en-US" sz="4757" dirty="0" smtClean="0"/>
              <a:t>Background </a:t>
            </a:r>
          </a:p>
          <a:p>
            <a:pPr lvl="1"/>
            <a:r>
              <a:rPr lang="en-US" sz="4757" dirty="0" smtClean="0"/>
              <a:t>Opinions</a:t>
            </a:r>
          </a:p>
          <a:p>
            <a:pPr lvl="1"/>
            <a:r>
              <a:rPr lang="en-US" sz="4757" dirty="0" smtClean="0"/>
              <a:t>B</a:t>
            </a:r>
            <a:r>
              <a:rPr lang="en-US" sz="4757" dirty="0" smtClean="0"/>
              <a:t>eliefs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“Dark Side” of the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64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People who were left out included:</a:t>
            </a:r>
          </a:p>
          <a:p>
            <a:pPr lvl="1"/>
            <a:r>
              <a:rPr lang="en-US" sz="4400" dirty="0" smtClean="0"/>
              <a:t>Farmers</a:t>
            </a:r>
          </a:p>
          <a:p>
            <a:pPr lvl="1"/>
            <a:r>
              <a:rPr lang="en-US" sz="4400" dirty="0" smtClean="0"/>
              <a:t>Immigrants</a:t>
            </a:r>
          </a:p>
          <a:p>
            <a:pPr lvl="1"/>
            <a:r>
              <a:rPr lang="en-US" sz="4400" dirty="0" smtClean="0"/>
              <a:t>African Americans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“Dark Side” of the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2515"/>
            <a:ext cx="9144000" cy="5015485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“Red Scare”</a:t>
            </a:r>
            <a:r>
              <a:rPr lang="en-US" sz="3600" dirty="0" smtClean="0"/>
              <a:t> – The Federal Government arrested communists and other radicals who wanted to overthrow the government.</a:t>
            </a:r>
            <a:endParaRPr lang="en-US" sz="3600" dirty="0" smtClean="0"/>
          </a:p>
          <a:p>
            <a:pPr>
              <a:buNone/>
            </a:pPr>
            <a:endParaRPr lang="en-US" sz="1600" dirty="0" smtClean="0"/>
          </a:p>
          <a:p>
            <a:pPr lvl="1"/>
            <a:r>
              <a:rPr lang="en-US" sz="3200" dirty="0" smtClean="0"/>
              <a:t>Often without any evidence</a:t>
            </a:r>
          </a:p>
          <a:p>
            <a:pPr lvl="1"/>
            <a:r>
              <a:rPr lang="en-US" sz="3200" dirty="0" smtClean="0"/>
              <a:t>Trampled Civil Liberties (guaranteed freedoms)</a:t>
            </a:r>
          </a:p>
          <a:p>
            <a:pPr lvl="1"/>
            <a:r>
              <a:rPr lang="en-US" sz="3200" dirty="0" smtClean="0"/>
              <a:t>Fear of Radicalism outweighed civil rights.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“Dark Side” of the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42515"/>
            <a:ext cx="9144000" cy="5015485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/>
              <a:t>Revival of the Ku Klux Klan (KKK):</a:t>
            </a:r>
          </a:p>
          <a:p>
            <a:pPr lvl="1"/>
            <a:r>
              <a:rPr lang="en-US" sz="4200" dirty="0" smtClean="0"/>
              <a:t>Mob violence against:</a:t>
            </a:r>
          </a:p>
          <a:p>
            <a:pPr lvl="2"/>
            <a:r>
              <a:rPr lang="en-US" sz="4000" dirty="0" smtClean="0"/>
              <a:t>African Americans</a:t>
            </a:r>
            <a:endParaRPr lang="en-US" sz="4000" dirty="0" smtClean="0"/>
          </a:p>
          <a:p>
            <a:pPr lvl="2"/>
            <a:r>
              <a:rPr lang="en-US" sz="4000" dirty="0" smtClean="0"/>
              <a:t>Immigrants</a:t>
            </a:r>
          </a:p>
          <a:p>
            <a:pPr lvl="2"/>
            <a:r>
              <a:rPr lang="en-US" sz="4000" dirty="0" smtClean="0"/>
              <a:t>Catholics</a:t>
            </a:r>
          </a:p>
          <a:p>
            <a:pPr lvl="2"/>
            <a:r>
              <a:rPr lang="en-US" sz="4000" dirty="0" smtClean="0"/>
              <a:t>Jews</a:t>
            </a:r>
          </a:p>
          <a:p>
            <a:pPr lvl="2" algn="ctr">
              <a:buNone/>
            </a:pPr>
            <a:r>
              <a:rPr lang="en-US" sz="5189" b="1" dirty="0" smtClean="0"/>
              <a:t>All seen as “Un-American</a:t>
            </a:r>
            <a:r>
              <a:rPr lang="en-US" sz="4000" dirty="0" smtClean="0"/>
              <a:t>”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“Dark Side” of the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6482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Discrimination &amp;Limits on Immigration:</a:t>
            </a:r>
          </a:p>
          <a:p>
            <a:pPr lvl="1"/>
            <a:r>
              <a:rPr lang="en-US" sz="3800" dirty="0" smtClean="0"/>
              <a:t>The numbers of people who could come to America was reduce to 97,000 in 1929.  </a:t>
            </a:r>
          </a:p>
          <a:p>
            <a:pPr lvl="3"/>
            <a:r>
              <a:rPr lang="en-US" sz="3400" dirty="0" smtClean="0"/>
              <a:t>None from Asia</a:t>
            </a:r>
          </a:p>
          <a:p>
            <a:pPr lvl="1"/>
            <a:r>
              <a:rPr lang="en-US" sz="3800" dirty="0" smtClean="0"/>
              <a:t>Couldn’t marry white people, or own land.  </a:t>
            </a:r>
            <a:endParaRPr lang="en-US" sz="3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“Dark Side” of the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6738"/>
            <a:ext cx="9144000" cy="50512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The Scopes Trial:</a:t>
            </a:r>
          </a:p>
          <a:p>
            <a:pPr lvl="1"/>
            <a:r>
              <a:rPr lang="en-US" sz="3200" dirty="0" smtClean="0"/>
              <a:t>Tennessee – A teacher taught the theory of evolution violating state law.</a:t>
            </a:r>
          </a:p>
          <a:p>
            <a:pPr lvl="1"/>
            <a:r>
              <a:rPr lang="en-US" sz="3200" dirty="0" smtClean="0"/>
              <a:t>A trial was held.  Great lawyers battled.</a:t>
            </a:r>
          </a:p>
          <a:p>
            <a:pPr lvl="1"/>
            <a:r>
              <a:rPr lang="en-US" sz="3200" dirty="0" smtClean="0"/>
              <a:t>Traditionalists wanted the “story of Devine Creation of man” as taught in the Bible</a:t>
            </a:r>
          </a:p>
          <a:p>
            <a:pPr lvl="1"/>
            <a:r>
              <a:rPr lang="en-US" sz="3200" dirty="0" smtClean="0"/>
              <a:t>Scopes was found guilty.  (Fined $100.00)</a:t>
            </a:r>
          </a:p>
          <a:p>
            <a:pPr lvl="1"/>
            <a:r>
              <a:rPr lang="en-US" sz="3200" dirty="0" smtClean="0"/>
              <a:t>The debate still goes on today.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36</TotalTime>
  <Words>270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Folio</vt:lpstr>
      <vt:lpstr>The Dark Side of the</vt:lpstr>
      <vt:lpstr>The Roaring Twenties</vt:lpstr>
      <vt:lpstr>The “Dark Side” of the Twenties</vt:lpstr>
      <vt:lpstr>The “Dark Side” of the Twenties</vt:lpstr>
      <vt:lpstr>The “Dark Side” of the Twenties</vt:lpstr>
      <vt:lpstr>The “Dark Side” of the Twenties</vt:lpstr>
      <vt:lpstr>The “Dark Side” of the Twenties</vt:lpstr>
      <vt:lpstr>The “Dark Side” of the Twenties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 Side of the</dc:title>
  <dc:creator>Neil Chalmers</dc:creator>
  <cp:lastModifiedBy>Neil Chalmers</cp:lastModifiedBy>
  <cp:revision>2</cp:revision>
  <dcterms:created xsi:type="dcterms:W3CDTF">2013-04-08T04:50:18Z</dcterms:created>
  <dcterms:modified xsi:type="dcterms:W3CDTF">2013-04-08T05:26:44Z</dcterms:modified>
</cp:coreProperties>
</file>