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17.xml" ContentType="application/vnd.openxmlformats-officedocument.presentationml.slideLayout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1336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687DF551-29D3-F543-A8B4-61FB02B545DB}" type="datetimeFigureOut">
              <a:rPr lang="en-US" smtClean="0"/>
              <a:t>3/13/13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0E4C4910-ACD3-8442-BAB3-2C237DD01E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F551-29D3-F543-A8B4-61FB02B545DB}" type="datetimeFigureOut">
              <a:rPr lang="en-US" smtClean="0"/>
              <a:t>3/13/13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4910-ACD3-8442-BAB3-2C237DD01E6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F551-29D3-F543-A8B4-61FB02B545DB}" type="datetimeFigureOut">
              <a:rPr lang="en-US" smtClean="0"/>
              <a:t>3/13/13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4910-ACD3-8442-BAB3-2C237DD01E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F551-29D3-F543-A8B4-61FB02B545DB}" type="datetimeFigureOut">
              <a:rPr lang="en-US" smtClean="0"/>
              <a:t>3/13/13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4910-ACD3-8442-BAB3-2C237DD01E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F551-29D3-F543-A8B4-61FB02B545DB}" type="datetimeFigureOut">
              <a:rPr lang="en-US" smtClean="0"/>
              <a:t>3/13/13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4910-ACD3-8442-BAB3-2C237DD01E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F551-29D3-F543-A8B4-61FB02B545DB}" type="datetimeFigureOut">
              <a:rPr lang="en-US" smtClean="0"/>
              <a:t>3/13/13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4910-ACD3-8442-BAB3-2C237DD01E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F551-29D3-F543-A8B4-61FB02B545DB}" type="datetimeFigureOut">
              <a:rPr lang="en-US" smtClean="0"/>
              <a:t>3/13/13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4910-ACD3-8442-BAB3-2C237DD01E62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F551-29D3-F543-A8B4-61FB02B545DB}" type="datetimeFigureOut">
              <a:rPr lang="en-US" smtClean="0"/>
              <a:t>3/13/13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4910-ACD3-8442-BAB3-2C237DD01E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F551-29D3-F543-A8B4-61FB02B545DB}" type="datetimeFigureOut">
              <a:rPr lang="en-US" smtClean="0"/>
              <a:t>3/13/13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4910-ACD3-8442-BAB3-2C237DD01E6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F551-29D3-F543-A8B4-61FB02B545DB}" type="datetimeFigureOut">
              <a:rPr lang="en-US" smtClean="0"/>
              <a:t>3/13/13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4910-ACD3-8442-BAB3-2C237DD01E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F551-29D3-F543-A8B4-61FB02B545DB}" type="datetimeFigureOut">
              <a:rPr lang="en-US" smtClean="0"/>
              <a:t>3/13/13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4910-ACD3-8442-BAB3-2C237DD01E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F551-29D3-F543-A8B4-61FB02B545DB}" type="datetimeFigureOut">
              <a:rPr lang="en-US" smtClean="0"/>
              <a:t>3/13/13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4910-ACD3-8442-BAB3-2C237DD01E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F551-29D3-F543-A8B4-61FB02B545DB}" type="datetimeFigureOut">
              <a:rPr lang="en-US" smtClean="0"/>
              <a:t>3/13/13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4910-ACD3-8442-BAB3-2C237DD01E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687DF551-29D3-F543-A8B4-61FB02B545DB}" type="datetimeFigureOut">
              <a:rPr lang="en-US" smtClean="0"/>
              <a:t>3/13/13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0E4C4910-ACD3-8442-BAB3-2C237DD01E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F551-29D3-F543-A8B4-61FB02B545DB}" type="datetimeFigureOut">
              <a:rPr lang="en-US" smtClean="0"/>
              <a:t>3/13/13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4910-ACD3-8442-BAB3-2C237DD01E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F551-29D3-F543-A8B4-61FB02B545DB}" type="datetimeFigureOut">
              <a:rPr lang="en-US" smtClean="0"/>
              <a:t>3/13/13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4910-ACD3-8442-BAB3-2C237DD01E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F551-29D3-F543-A8B4-61FB02B545DB}" type="datetimeFigureOut">
              <a:rPr lang="en-US" smtClean="0"/>
              <a:t>3/13/13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4910-ACD3-8442-BAB3-2C237DD01E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F551-29D3-F543-A8B4-61FB02B545DB}" type="datetimeFigureOut">
              <a:rPr lang="en-US" smtClean="0"/>
              <a:t>3/13/13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4910-ACD3-8442-BAB3-2C237DD01E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F551-29D3-F543-A8B4-61FB02B545DB}" type="datetimeFigureOut">
              <a:rPr lang="en-US" smtClean="0"/>
              <a:t>3/13/13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4910-ACD3-8442-BAB3-2C237DD01E62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F551-29D3-F543-A8B4-61FB02B545DB}" type="datetimeFigureOut">
              <a:rPr lang="en-US" smtClean="0"/>
              <a:t>3/13/13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4910-ACD3-8442-BAB3-2C237DD01E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687DF551-29D3-F543-A8B4-61FB02B545DB}" type="datetimeFigureOut">
              <a:rPr lang="en-US" smtClean="0"/>
              <a:t>3/13/13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0E4C4910-ACD3-8442-BAB3-2C237DD01E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89378"/>
            <a:ext cx="9143999" cy="1914144"/>
          </a:xfrm>
        </p:spPr>
        <p:txBody>
          <a:bodyPr anchor="ctr"/>
          <a:lstStyle/>
          <a:p>
            <a:pPr algn="ctr"/>
            <a:r>
              <a:rPr lang="en-US" sz="8000" b="1" dirty="0" smtClean="0"/>
              <a:t>Progressive Era 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2834794"/>
            <a:ext cx="8561978" cy="1174088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Quiz Review Answers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529" y="627529"/>
            <a:ext cx="8367059" cy="2516833"/>
          </a:xfrm>
        </p:spPr>
        <p:txBody>
          <a:bodyPr vert="horz" wrap="square"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9</a:t>
            </a:r>
            <a:r>
              <a:rPr lang="en-US" sz="4400" dirty="0" smtClean="0"/>
              <a:t>.______________ </a:t>
            </a:r>
            <a:r>
              <a:rPr lang="en-US" sz="4400" dirty="0" smtClean="0"/>
              <a:t>is a dishonest action that usually involves money, such as in bribery.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" y="3497928"/>
            <a:ext cx="87405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accent6"/>
                </a:solidFill>
              </a:rPr>
              <a:t>Corruption</a:t>
            </a:r>
            <a:endParaRPr lang="en-US" sz="72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529" y="627529"/>
            <a:ext cx="8367059" cy="2516833"/>
          </a:xfrm>
        </p:spPr>
        <p:txBody>
          <a:bodyPr vert="horz" wrap="square"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10.______________ </a:t>
            </a:r>
            <a:r>
              <a:rPr lang="en-US" sz="4400" dirty="0" smtClean="0"/>
              <a:t>refers to the people that work for wages.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" y="3497928"/>
            <a:ext cx="87405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accent6"/>
                </a:solidFill>
              </a:rPr>
              <a:t>Labor</a:t>
            </a:r>
            <a:endParaRPr lang="en-US" sz="72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529" y="627529"/>
            <a:ext cx="8367059" cy="2516833"/>
          </a:xfrm>
        </p:spPr>
        <p:txBody>
          <a:bodyPr vert="horz" wrap="square"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11.  </a:t>
            </a:r>
            <a:r>
              <a:rPr lang="en-US" sz="4400" dirty="0" smtClean="0"/>
              <a:t>Andrew Carnegie made his fortune producing </a:t>
            </a:r>
            <a:r>
              <a:rPr lang="en-US" sz="4400" dirty="0" smtClean="0"/>
              <a:t>______________.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" y="3497928"/>
            <a:ext cx="87405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accent6"/>
                </a:solidFill>
              </a:rPr>
              <a:t>Steel</a:t>
            </a:r>
            <a:endParaRPr lang="en-US" sz="72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529" y="627529"/>
            <a:ext cx="8367059" cy="2516833"/>
          </a:xfrm>
        </p:spPr>
        <p:txBody>
          <a:bodyPr vert="horz" wrap="square"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12 .______________ </a:t>
            </a:r>
            <a:r>
              <a:rPr lang="en-US" sz="4400" dirty="0" smtClean="0"/>
              <a:t>work to break up big companies that were taking advantage of customers.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" y="3497928"/>
            <a:ext cx="87405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accent6"/>
                </a:solidFill>
              </a:rPr>
              <a:t>Theodore Roosevelt</a:t>
            </a:r>
            <a:endParaRPr lang="en-US" sz="72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529" y="627529"/>
            <a:ext cx="8367059" cy="2516833"/>
          </a:xfrm>
        </p:spPr>
        <p:txBody>
          <a:bodyPr vert="horz" wrap="square"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13. ______________ </a:t>
            </a:r>
            <a:r>
              <a:rPr lang="en-US" sz="4400" dirty="0" smtClean="0"/>
              <a:t>work to get women the right to vote (Suffrage).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" y="3497928"/>
            <a:ext cx="87405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accent6"/>
                </a:solidFill>
              </a:rPr>
              <a:t>Alice Paul</a:t>
            </a:r>
            <a:endParaRPr lang="en-US" sz="72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529" y="627529"/>
            <a:ext cx="8367059" cy="2516833"/>
          </a:xfrm>
        </p:spPr>
        <p:txBody>
          <a:bodyPr vert="horz" wrap="square"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14. ______________ </a:t>
            </a:r>
            <a:r>
              <a:rPr lang="en-US" sz="4400" dirty="0" smtClean="0"/>
              <a:t>work to bring an end to African-American segregation and lynching.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" y="3497928"/>
            <a:ext cx="87405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accent6"/>
                </a:solidFill>
              </a:rPr>
              <a:t>W.E.B. </a:t>
            </a:r>
            <a:r>
              <a:rPr lang="en-US" sz="7200" b="1" dirty="0" err="1" smtClean="0">
                <a:solidFill>
                  <a:schemeClr val="accent6"/>
                </a:solidFill>
              </a:rPr>
              <a:t>DuBois</a:t>
            </a:r>
            <a:endParaRPr lang="en-US" sz="72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529" y="627529"/>
            <a:ext cx="8367059" cy="2516833"/>
          </a:xfrm>
        </p:spPr>
        <p:txBody>
          <a:bodyPr vert="horz" wrap="square"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15. ______________ </a:t>
            </a:r>
            <a:r>
              <a:rPr lang="en-US" sz="4400" dirty="0" smtClean="0"/>
              <a:t>wanted to protect customers by fighting for food and drug safety laws.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" y="3497928"/>
            <a:ext cx="87405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accent6"/>
                </a:solidFill>
              </a:rPr>
              <a:t>Upton Sinclair</a:t>
            </a:r>
            <a:endParaRPr lang="en-US" sz="72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529" y="627529"/>
            <a:ext cx="8367059" cy="2516833"/>
          </a:xfrm>
        </p:spPr>
        <p:txBody>
          <a:bodyPr vert="horz" wrap="square"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16.  A ______________ </a:t>
            </a:r>
            <a:r>
              <a:rPr lang="en-US" sz="4400" dirty="0" smtClean="0"/>
              <a:t>is when people in each political party get to vote for candidates who will run in the general election.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" y="3497928"/>
            <a:ext cx="87405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accent6"/>
                </a:solidFill>
              </a:rPr>
              <a:t>Primary or</a:t>
            </a:r>
          </a:p>
          <a:p>
            <a:pPr algn="ctr"/>
            <a:r>
              <a:rPr lang="en-US" sz="7200" b="1" dirty="0" smtClean="0">
                <a:solidFill>
                  <a:schemeClr val="accent6"/>
                </a:solidFill>
              </a:rPr>
              <a:t>Primary </a:t>
            </a:r>
            <a:r>
              <a:rPr lang="en-US" sz="7200" b="1" dirty="0">
                <a:solidFill>
                  <a:schemeClr val="accent6"/>
                </a:solidFill>
              </a:rPr>
              <a:t>E</a:t>
            </a:r>
            <a:r>
              <a:rPr lang="en-US" sz="7200" b="1" dirty="0" smtClean="0">
                <a:solidFill>
                  <a:schemeClr val="accent6"/>
                </a:solidFill>
              </a:rPr>
              <a:t>lection</a:t>
            </a:r>
            <a:endParaRPr lang="en-US" sz="72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529" y="627529"/>
            <a:ext cx="8367059" cy="2516833"/>
          </a:xfrm>
        </p:spPr>
        <p:txBody>
          <a:bodyPr vert="horz" wrap="square"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17.  </a:t>
            </a:r>
            <a:r>
              <a:rPr lang="en-US" sz="4400" dirty="0" smtClean="0"/>
              <a:t>The National Grange was a movement made up of </a:t>
            </a:r>
            <a:r>
              <a:rPr lang="en-US" sz="4400" dirty="0" smtClean="0"/>
              <a:t>________ </a:t>
            </a:r>
            <a:r>
              <a:rPr lang="en-US" sz="4400" dirty="0" smtClean="0"/>
              <a:t>to promote their political and economic interests against railroads, banks, and merchants.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" y="4479372"/>
            <a:ext cx="87405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accent6"/>
                </a:solidFill>
              </a:rPr>
              <a:t>Farmers</a:t>
            </a:r>
            <a:endParaRPr lang="en-US" sz="72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529" y="627529"/>
            <a:ext cx="8367059" cy="2516833"/>
          </a:xfrm>
        </p:spPr>
        <p:txBody>
          <a:bodyPr vert="horz" wrap="square"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18. ______________ </a:t>
            </a:r>
            <a:r>
              <a:rPr lang="en-US" sz="4400" dirty="0" smtClean="0"/>
              <a:t>was the name of John D. Rockefeller’s oil company.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" y="3497928"/>
            <a:ext cx="87405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accent6"/>
                </a:solidFill>
              </a:rPr>
              <a:t>Standard Oil</a:t>
            </a:r>
            <a:endParaRPr lang="en-US" sz="72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529" y="627529"/>
            <a:ext cx="8367059" cy="2516833"/>
          </a:xfrm>
        </p:spPr>
        <p:txBody>
          <a:bodyPr vert="horz" wrap="square"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1.______________</a:t>
            </a:r>
            <a:r>
              <a:rPr lang="en-US" sz="4400" dirty="0" smtClean="0"/>
              <a:t> worked to end child labor in American factories and mines.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" y="3497928"/>
            <a:ext cx="87405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accent6"/>
                </a:solidFill>
              </a:rPr>
              <a:t>Mother Jones</a:t>
            </a:r>
            <a:endParaRPr lang="en-US" sz="72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529" y="627529"/>
            <a:ext cx="8367059" cy="2516833"/>
          </a:xfrm>
        </p:spPr>
        <p:txBody>
          <a:bodyPr vert="horz" wrap="square"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19. ______________ </a:t>
            </a:r>
            <a:r>
              <a:rPr lang="en-US" sz="4400" dirty="0" smtClean="0"/>
              <a:t>was Andrew Carnegie’s ruthless assistance.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" y="3497928"/>
            <a:ext cx="87405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accent6"/>
                </a:solidFill>
              </a:rPr>
              <a:t>Henry Frick</a:t>
            </a:r>
            <a:endParaRPr lang="en-US" sz="72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529" y="627529"/>
            <a:ext cx="8367059" cy="2516833"/>
          </a:xfrm>
        </p:spPr>
        <p:txBody>
          <a:bodyPr vert="horz" wrap="square"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20. The __________ </a:t>
            </a:r>
            <a:r>
              <a:rPr lang="en-US" sz="4400" dirty="0" smtClean="0"/>
              <a:t>A</a:t>
            </a:r>
            <a:r>
              <a:rPr lang="en-US" sz="4400" dirty="0" smtClean="0"/>
              <a:t>mendment gave women the right to vote.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" y="3497928"/>
            <a:ext cx="87405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accent6"/>
                </a:solidFill>
              </a:rPr>
              <a:t>19</a:t>
            </a:r>
            <a:r>
              <a:rPr lang="en-US" sz="7200" b="1" baseline="30000" dirty="0" smtClean="0">
                <a:solidFill>
                  <a:schemeClr val="accent6"/>
                </a:solidFill>
              </a:rPr>
              <a:t>th</a:t>
            </a:r>
            <a:r>
              <a:rPr lang="en-US" sz="7200" b="1" dirty="0" smtClean="0">
                <a:solidFill>
                  <a:schemeClr val="accent6"/>
                </a:solidFill>
              </a:rPr>
              <a:t> </a:t>
            </a:r>
            <a:endParaRPr lang="en-US" sz="72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accent6"/>
                </a:solidFill>
              </a:rPr>
              <a:t>Compare and Contrast</a:t>
            </a:r>
            <a:endParaRPr lang="en-US" sz="6600" b="1" dirty="0">
              <a:solidFill>
                <a:schemeClr val="accent6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-115442" y="1107996"/>
          <a:ext cx="9259442" cy="46329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17445"/>
                <a:gridCol w="2770618"/>
                <a:gridCol w="2371379"/>
              </a:tblGrid>
              <a:tr h="176460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Name of Progressive Movements (list 2)</a:t>
                      </a:r>
                    </a:p>
                    <a:p>
                      <a:r>
                        <a:rPr lang="en-US" sz="3200" dirty="0" smtClean="0"/>
                        <a:t>Answers</a:t>
                      </a:r>
                      <a:r>
                        <a:rPr lang="en-US" sz="3200" baseline="0" dirty="0" smtClean="0"/>
                        <a:t> will vary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Identify similarities (list at least one)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Identify differences (list at least two)</a:t>
                      </a:r>
                      <a:endParaRPr lang="en-US" dirty="0"/>
                    </a:p>
                  </a:txBody>
                  <a:tcPr/>
                </a:tc>
              </a:tr>
              <a:tr h="873681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</a:t>
                      </a:r>
                    </a:p>
                    <a:p>
                      <a:endParaRPr lang="en-US" sz="3200" dirty="0" smtClean="0"/>
                    </a:p>
                    <a:p>
                      <a:endParaRPr lang="en-US" sz="3200" dirty="0" smtClean="0"/>
                    </a:p>
                    <a:p>
                      <a:r>
                        <a:rPr lang="en-US" sz="3200" dirty="0" smtClean="0"/>
                        <a:t>2.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</a:t>
                      </a:r>
                    </a:p>
                    <a:p>
                      <a:r>
                        <a:rPr lang="en-US" sz="4000" dirty="0" smtClean="0"/>
                        <a:t>Wanted Reform </a:t>
                      </a:r>
                    </a:p>
                    <a:p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</a:t>
                      </a:r>
                    </a:p>
                    <a:p>
                      <a:endParaRPr lang="en-US" sz="3200" dirty="0" smtClean="0"/>
                    </a:p>
                    <a:p>
                      <a:endParaRPr lang="en-US" sz="3200" dirty="0" smtClean="0"/>
                    </a:p>
                    <a:p>
                      <a:r>
                        <a:rPr lang="en-US" sz="3200" dirty="0" smtClean="0"/>
                        <a:t>2.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899988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accent6"/>
                </a:solidFill>
              </a:rPr>
              <a:t>Quiz Time in </a:t>
            </a:r>
          </a:p>
          <a:p>
            <a:pPr algn="ctr"/>
            <a:r>
              <a:rPr lang="en-US" sz="7200" b="1" dirty="0" smtClean="0">
                <a:solidFill>
                  <a:schemeClr val="accent6"/>
                </a:solidFill>
              </a:rPr>
              <a:t>5 Minutes</a:t>
            </a:r>
          </a:p>
          <a:p>
            <a:pPr algn="ctr"/>
            <a:endParaRPr lang="en-US" sz="7200" b="1" dirty="0" smtClean="0">
              <a:solidFill>
                <a:schemeClr val="accent6"/>
              </a:solidFill>
            </a:endParaRPr>
          </a:p>
          <a:p>
            <a:pPr algn="ctr"/>
            <a:r>
              <a:rPr lang="en-US" sz="7200" b="1" dirty="0" smtClean="0">
                <a:solidFill>
                  <a:schemeClr val="accent6"/>
                </a:solidFill>
              </a:rPr>
              <a:t>Good Luck!</a:t>
            </a:r>
            <a:endParaRPr lang="en-US" sz="72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529" y="627529"/>
            <a:ext cx="8367059" cy="2516833"/>
          </a:xfrm>
        </p:spPr>
        <p:txBody>
          <a:bodyPr vert="horz" wrap="square"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2</a:t>
            </a:r>
            <a:r>
              <a:rPr lang="en-US" sz="4400" dirty="0" smtClean="0"/>
              <a:t>.______________</a:t>
            </a:r>
            <a:r>
              <a:rPr lang="en-US" sz="4400" dirty="0" smtClean="0"/>
              <a:t> worked to reform politics by establishing primary elections.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" y="3497928"/>
            <a:ext cx="87405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accent6"/>
                </a:solidFill>
              </a:rPr>
              <a:t>Robert La </a:t>
            </a:r>
            <a:r>
              <a:rPr lang="en-US" sz="7200" b="1" dirty="0" err="1" smtClean="0">
                <a:solidFill>
                  <a:schemeClr val="accent6"/>
                </a:solidFill>
              </a:rPr>
              <a:t>Follette</a:t>
            </a:r>
            <a:endParaRPr lang="en-US" sz="72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529" y="627529"/>
            <a:ext cx="8367059" cy="2516833"/>
          </a:xfrm>
        </p:spPr>
        <p:txBody>
          <a:bodyPr vert="horz" wrap="square"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3.______________</a:t>
            </a:r>
            <a:r>
              <a:rPr lang="en-US" sz="4400" dirty="0" smtClean="0"/>
              <a:t> were (are) people that work for improvements in politics and society.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" y="3497928"/>
            <a:ext cx="87405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accent6"/>
                </a:solidFill>
              </a:rPr>
              <a:t>Progressives</a:t>
            </a:r>
            <a:endParaRPr lang="en-US" sz="72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529" y="627529"/>
            <a:ext cx="8367059" cy="2516833"/>
          </a:xfrm>
        </p:spPr>
        <p:txBody>
          <a:bodyPr vert="horz" wrap="square"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4</a:t>
            </a:r>
            <a:r>
              <a:rPr lang="en-US" sz="4400" dirty="0" smtClean="0"/>
              <a:t>. A ______________</a:t>
            </a:r>
            <a:r>
              <a:rPr lang="en-US" sz="4400" dirty="0" smtClean="0"/>
              <a:t> is someone that favors extreme actions and changes.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" y="3497928"/>
            <a:ext cx="87405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accent6"/>
                </a:solidFill>
              </a:rPr>
              <a:t>Radical</a:t>
            </a:r>
            <a:endParaRPr lang="en-US" sz="72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529" y="627529"/>
            <a:ext cx="8367059" cy="2516833"/>
          </a:xfrm>
        </p:spPr>
        <p:txBody>
          <a:bodyPr vert="horz" wrap="square"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5</a:t>
            </a:r>
            <a:r>
              <a:rPr lang="en-US" sz="4400" dirty="0" smtClean="0"/>
              <a:t>.______________ </a:t>
            </a:r>
            <a:r>
              <a:rPr lang="en-US" sz="4400" dirty="0" smtClean="0"/>
              <a:t>were writers that told about problems in society.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" y="3497928"/>
            <a:ext cx="87405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accent6"/>
                </a:solidFill>
              </a:rPr>
              <a:t>Muckrakers</a:t>
            </a:r>
            <a:endParaRPr lang="en-US" sz="72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529" y="627529"/>
            <a:ext cx="8367059" cy="2516833"/>
          </a:xfrm>
        </p:spPr>
        <p:txBody>
          <a:bodyPr vert="horz" wrap="square"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6.  The country’s first __________ </a:t>
            </a:r>
            <a:r>
              <a:rPr lang="en-US" sz="4400" dirty="0" smtClean="0"/>
              <a:t>was established by John D. Rockefeller when his company controlled 90% of North America’s oil supply.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" y="5099600"/>
            <a:ext cx="87405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accent6"/>
                </a:solidFill>
              </a:rPr>
              <a:t>Monopoly</a:t>
            </a:r>
            <a:endParaRPr lang="en-US" sz="72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529" y="627529"/>
            <a:ext cx="8367059" cy="2516833"/>
          </a:xfrm>
        </p:spPr>
        <p:txBody>
          <a:bodyPr vert="horz" wrap="square"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7</a:t>
            </a:r>
            <a:r>
              <a:rPr lang="en-US" sz="4400" dirty="0" smtClean="0"/>
              <a:t>.______________ </a:t>
            </a:r>
            <a:r>
              <a:rPr lang="en-US" sz="4400" dirty="0" smtClean="0"/>
              <a:t>means making changes to make conditions better.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" y="3497928"/>
            <a:ext cx="87405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accent6"/>
                </a:solidFill>
              </a:rPr>
              <a:t>Reform</a:t>
            </a:r>
            <a:endParaRPr lang="en-US" sz="72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529" y="627529"/>
            <a:ext cx="8367059" cy="2516833"/>
          </a:xfrm>
        </p:spPr>
        <p:txBody>
          <a:bodyPr vert="horz" wrap="square"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8.______________ </a:t>
            </a:r>
            <a:r>
              <a:rPr lang="en-US" sz="4400" dirty="0" smtClean="0"/>
              <a:t>work to protect the environment from the pollution and harm caused by big industry.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" y="3497928"/>
            <a:ext cx="87405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accent6"/>
                </a:solidFill>
              </a:rPr>
              <a:t>John Muir</a:t>
            </a:r>
            <a:endParaRPr lang="en-US" sz="72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ヒラギノ丸ゴ Pro W4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ＭＳ 明朝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50</TotalTime>
  <Words>399</Words>
  <Application>Microsoft Macintosh PowerPoint</Application>
  <PresentationFormat>On-screen Show (4:3)</PresentationFormat>
  <Paragraphs>62</Paragraphs>
  <Slides>23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Inkwell</vt:lpstr>
      <vt:lpstr>Progressive Era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Progressive Era </dc:title>
  <dc:creator>Neil Chalmers</dc:creator>
  <cp:lastModifiedBy>Neil Chalmers</cp:lastModifiedBy>
  <cp:revision>1</cp:revision>
  <dcterms:created xsi:type="dcterms:W3CDTF">2013-03-14T03:00:36Z</dcterms:created>
  <dcterms:modified xsi:type="dcterms:W3CDTF">2013-03-14T03:50:51Z</dcterms:modified>
</cp:coreProperties>
</file>