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296" y="-3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861BD75-E633-AA4B-823A-67BEF36909B8}"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1BD75-E633-AA4B-823A-67BEF36909B8}"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A14B0-52A4-3B4D-A653-A35684723744}"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61BD75-E633-AA4B-823A-67BEF36909B8}"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61BD75-E633-AA4B-823A-67BEF36909B8}"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61BD75-E633-AA4B-823A-67BEF36909B8}"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861BD75-E633-AA4B-823A-67BEF36909B8}"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14B0-52A4-3B4D-A653-A35684723744}"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1BD75-E633-AA4B-823A-67BEF36909B8}"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861BD75-E633-AA4B-823A-67BEF36909B8}"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861BD75-E633-AA4B-823A-67BEF36909B8}" type="datetimeFigureOut">
              <a:rPr lang="en-US" smtClean="0"/>
              <a:pPr/>
              <a:t>2/28/13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861BD75-E633-AA4B-823A-67BEF36909B8}" type="datetimeFigureOut">
              <a:rPr lang="en-US" smtClean="0"/>
              <a:pPr/>
              <a:t>2/28/13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1BD75-E633-AA4B-823A-67BEF36909B8}" type="datetimeFigureOut">
              <a:rPr lang="en-US" smtClean="0"/>
              <a:pPr/>
              <a:t>2/28/13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1BD75-E633-AA4B-823A-67BEF36909B8}"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A14B0-52A4-3B4D-A653-A356847237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861BD75-E633-AA4B-823A-67BEF36909B8}" type="datetimeFigureOut">
              <a:rPr lang="en-US" smtClean="0"/>
              <a:pPr/>
              <a:t>2/28/13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A3A14B0-52A4-3B4D-A653-A356847237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smtClean="0"/>
              <a:t>Progressives Notes</a:t>
            </a:r>
            <a:endParaRPr lang="en-US" sz="6600" dirty="0"/>
          </a:p>
        </p:txBody>
      </p:sp>
      <p:sp>
        <p:nvSpPr>
          <p:cNvPr id="3" name="Subtitle 2"/>
          <p:cNvSpPr>
            <a:spLocks noGrp="1"/>
          </p:cNvSpPr>
          <p:nvPr>
            <p:ph type="subTitle" idx="1"/>
          </p:nvPr>
        </p:nvSpPr>
        <p:spPr/>
        <p:txBody>
          <a:bodyPr>
            <a:normAutofit/>
          </a:bodyPr>
          <a:lstStyle/>
          <a:p>
            <a:r>
              <a:rPr lang="en-US" sz="4800" dirty="0" smtClean="0"/>
              <a:t>Things to know</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8000" dirty="0" smtClean="0"/>
              <a:t>Alice Paul</a:t>
            </a:r>
            <a:endParaRPr lang="en-US" sz="8000" dirty="0"/>
          </a:p>
        </p:txBody>
      </p:sp>
      <p:pic>
        <p:nvPicPr>
          <p:cNvPr id="5" name="Content Placeholder 4" descr="Alice Paul.tiff"/>
          <p:cNvPicPr>
            <a:picLocks noGrp="1" noChangeAspect="1"/>
          </p:cNvPicPr>
          <p:nvPr>
            <p:ph sz="half" idx="1"/>
          </p:nvPr>
        </p:nvPicPr>
        <p:blipFill>
          <a:blip r:embed="rId2"/>
          <a:srcRect t="-15302" b="-15302"/>
          <a:stretch>
            <a:fillRect/>
          </a:stretch>
        </p:blipFill>
        <p:spPr>
          <a:xfrm>
            <a:off x="0" y="1122427"/>
            <a:ext cx="3148013" cy="5261431"/>
          </a:xfrm>
        </p:spPr>
      </p:pic>
      <p:sp>
        <p:nvSpPr>
          <p:cNvPr id="12" name="Content Placeholder 11"/>
          <p:cNvSpPr>
            <a:spLocks noGrp="1"/>
          </p:cNvSpPr>
          <p:nvPr>
            <p:ph sz="half" idx="2"/>
          </p:nvPr>
        </p:nvSpPr>
        <p:spPr>
          <a:xfrm>
            <a:off x="3148014" y="1600200"/>
            <a:ext cx="5995986" cy="5257799"/>
          </a:xfrm>
        </p:spPr>
        <p:txBody>
          <a:bodyPr>
            <a:noAutofit/>
          </a:bodyPr>
          <a:lstStyle/>
          <a:p>
            <a:r>
              <a:rPr lang="en-US" sz="4000" dirty="0" smtClean="0"/>
              <a:t>Fought for women’s rights.  Her protests led to the passing of the 19</a:t>
            </a:r>
            <a:r>
              <a:rPr lang="en-US" sz="4000" baseline="30000" dirty="0" smtClean="0"/>
              <a:t>th</a:t>
            </a:r>
            <a:r>
              <a:rPr lang="en-US" sz="4000" dirty="0" smtClean="0"/>
              <a:t> Amendment.  No longer could anyone be denied the right to vote based on gender.  </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7200" dirty="0" smtClean="0"/>
              <a:t>Andrew Carnegie</a:t>
            </a:r>
            <a:endParaRPr lang="en-US" sz="7200" dirty="0"/>
          </a:p>
        </p:txBody>
      </p:sp>
      <p:pic>
        <p:nvPicPr>
          <p:cNvPr id="5" name="Content Placeholder 4" descr="Andrew C.tiff"/>
          <p:cNvPicPr>
            <a:picLocks noGrp="1" noChangeAspect="1"/>
          </p:cNvPicPr>
          <p:nvPr>
            <p:ph sz="half" idx="1"/>
          </p:nvPr>
        </p:nvPicPr>
        <p:blipFill>
          <a:blip r:embed="rId2"/>
          <a:srcRect t="-11238" b="-11238"/>
          <a:stretch>
            <a:fillRect/>
          </a:stretch>
        </p:blipFill>
        <p:spPr>
          <a:xfrm>
            <a:off x="0" y="1600199"/>
            <a:ext cx="3148013" cy="5261431"/>
          </a:xfrm>
        </p:spPr>
      </p:pic>
      <p:sp>
        <p:nvSpPr>
          <p:cNvPr id="12" name="Content Placeholder 11"/>
          <p:cNvSpPr>
            <a:spLocks noGrp="1"/>
          </p:cNvSpPr>
          <p:nvPr>
            <p:ph sz="half" idx="2"/>
          </p:nvPr>
        </p:nvSpPr>
        <p:spPr>
          <a:xfrm>
            <a:off x="3148012" y="1600201"/>
            <a:ext cx="5792787" cy="4834466"/>
          </a:xfrm>
        </p:spPr>
        <p:txBody>
          <a:bodyPr>
            <a:noAutofit/>
          </a:bodyPr>
          <a:lstStyle/>
          <a:p>
            <a:r>
              <a:rPr lang="en-US" sz="4400" dirty="0" smtClean="0"/>
              <a:t>Known as the King of Steel, Carnegie was very generous. Later in his life he donated a lot of money to build libraries.</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6600" dirty="0" smtClean="0"/>
              <a:t>John D. Rockefeller</a:t>
            </a:r>
            <a:endParaRPr lang="en-US" sz="6600" dirty="0"/>
          </a:p>
        </p:txBody>
      </p:sp>
      <p:pic>
        <p:nvPicPr>
          <p:cNvPr id="13" name="Content Placeholder 12" descr="JD Rockerfeller.tiff"/>
          <p:cNvPicPr>
            <a:picLocks noGrp="1" noChangeAspect="1"/>
          </p:cNvPicPr>
          <p:nvPr>
            <p:ph sz="half" idx="1"/>
          </p:nvPr>
        </p:nvPicPr>
        <p:blipFill>
          <a:blip r:embed="rId2"/>
          <a:srcRect t="-13857" b="-13857"/>
          <a:stretch>
            <a:fillRect/>
          </a:stretch>
        </p:blipFill>
        <p:spPr>
          <a:xfrm>
            <a:off x="125950" y="1600200"/>
            <a:ext cx="2598738" cy="4343400"/>
          </a:xfrm>
        </p:spPr>
      </p:pic>
      <p:sp>
        <p:nvSpPr>
          <p:cNvPr id="12" name="Content Placeholder 11"/>
          <p:cNvSpPr>
            <a:spLocks noGrp="1"/>
          </p:cNvSpPr>
          <p:nvPr>
            <p:ph sz="half" idx="2"/>
          </p:nvPr>
        </p:nvSpPr>
        <p:spPr>
          <a:xfrm>
            <a:off x="2724688" y="1600200"/>
            <a:ext cx="6419312" cy="5257799"/>
          </a:xfrm>
        </p:spPr>
        <p:txBody>
          <a:bodyPr>
            <a:noAutofit/>
          </a:bodyPr>
          <a:lstStyle/>
          <a:p>
            <a:r>
              <a:rPr lang="en-US" sz="3600" dirty="0" smtClean="0"/>
              <a:t>Founder </a:t>
            </a:r>
            <a:r>
              <a:rPr lang="en-US" sz="3600" dirty="0" smtClean="0"/>
              <a:t>of the</a:t>
            </a:r>
            <a:r>
              <a:rPr lang="en-US" sz="3600" dirty="0" smtClean="0"/>
              <a:t> </a:t>
            </a:r>
            <a:r>
              <a:rPr lang="en-US" sz="3600" i="1" u="sng" dirty="0" smtClean="0"/>
              <a:t>Standard Oil Company</a:t>
            </a:r>
            <a:r>
              <a:rPr lang="en-US" sz="3600" dirty="0" smtClean="0"/>
              <a:t>, Rockefeller controlled 90% of all oil production in the </a:t>
            </a:r>
            <a:r>
              <a:rPr lang="en-US" sz="3600" dirty="0" smtClean="0"/>
              <a:t>U.S. </a:t>
            </a:r>
            <a:r>
              <a:rPr lang="en-US" sz="3600" dirty="0" smtClean="0"/>
              <a:t>and became this country’s first </a:t>
            </a:r>
            <a:r>
              <a:rPr lang="en-US" sz="3600" i="1" u="sng" dirty="0" smtClean="0"/>
              <a:t>monopoly</a:t>
            </a:r>
            <a:r>
              <a:rPr lang="en-US" sz="3600" dirty="0" smtClean="0"/>
              <a:t>. </a:t>
            </a:r>
            <a:r>
              <a:rPr lang="en-US" sz="3600" dirty="0" smtClean="0"/>
              <a:t>.  </a:t>
            </a:r>
            <a:r>
              <a:rPr lang="en-US" sz="3600" dirty="0" smtClean="0"/>
              <a:t>Later in his life he gave substantial amounts of money to colleges and universities.</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6000" dirty="0" smtClean="0"/>
              <a:t>Theodore Roosevelt</a:t>
            </a:r>
            <a:endParaRPr lang="en-US" sz="6000" dirty="0"/>
          </a:p>
        </p:txBody>
      </p:sp>
      <p:pic>
        <p:nvPicPr>
          <p:cNvPr id="5" name="Content Placeholder 4" descr="Teddy Rooosevelt.tiff"/>
          <p:cNvPicPr>
            <a:picLocks noGrp="1" noChangeAspect="1"/>
          </p:cNvPicPr>
          <p:nvPr>
            <p:ph sz="half" idx="1"/>
          </p:nvPr>
        </p:nvPicPr>
        <p:blipFill>
          <a:blip r:embed="rId2"/>
          <a:srcRect t="-6754" b="-6754"/>
          <a:stretch>
            <a:fillRect/>
          </a:stretch>
        </p:blipFill>
        <p:spPr>
          <a:xfrm>
            <a:off x="549275" y="1600200"/>
            <a:ext cx="2598738" cy="4343400"/>
          </a:xfrm>
        </p:spPr>
      </p:pic>
      <p:sp>
        <p:nvSpPr>
          <p:cNvPr id="12" name="Content Placeholder 11"/>
          <p:cNvSpPr>
            <a:spLocks noGrp="1"/>
          </p:cNvSpPr>
          <p:nvPr>
            <p:ph sz="half" idx="2"/>
          </p:nvPr>
        </p:nvSpPr>
        <p:spPr>
          <a:xfrm>
            <a:off x="3487686" y="1600200"/>
            <a:ext cx="5656313" cy="5257799"/>
          </a:xfrm>
        </p:spPr>
        <p:txBody>
          <a:bodyPr>
            <a:noAutofit/>
          </a:bodyPr>
          <a:lstStyle/>
          <a:p>
            <a:r>
              <a:rPr lang="en-US" sz="3200" dirty="0" smtClean="0"/>
              <a:t>As President United States, Roosevelt broke up monopolies. Roosevelt did not want to destroy corporations, he just wanted to make sure that they serve the public.  One of the companies he “busted” was Standard Oil.</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7200" dirty="0" smtClean="0"/>
              <a:t>Robert La </a:t>
            </a:r>
            <a:r>
              <a:rPr lang="en-US" sz="7200" dirty="0" err="1" smtClean="0"/>
              <a:t>Follette</a:t>
            </a:r>
            <a:endParaRPr lang="en-US" sz="7200" dirty="0"/>
          </a:p>
        </p:txBody>
      </p:sp>
      <p:pic>
        <p:nvPicPr>
          <p:cNvPr id="5" name="Content Placeholder 4" descr="Robert La Follette.tiff"/>
          <p:cNvPicPr>
            <a:picLocks noGrp="1" noChangeAspect="1"/>
          </p:cNvPicPr>
          <p:nvPr>
            <p:ph sz="half" idx="1"/>
          </p:nvPr>
        </p:nvPicPr>
        <p:blipFill>
          <a:blip r:embed="rId2"/>
          <a:srcRect t="-13323" b="-13323"/>
          <a:stretch>
            <a:fillRect/>
          </a:stretch>
        </p:blipFill>
        <p:spPr>
          <a:xfrm>
            <a:off x="549275" y="1600200"/>
            <a:ext cx="2598738" cy="4343400"/>
          </a:xfrm>
        </p:spPr>
      </p:pic>
      <p:sp>
        <p:nvSpPr>
          <p:cNvPr id="12" name="Content Placeholder 11"/>
          <p:cNvSpPr>
            <a:spLocks noGrp="1"/>
          </p:cNvSpPr>
          <p:nvPr>
            <p:ph sz="half" idx="2"/>
          </p:nvPr>
        </p:nvSpPr>
        <p:spPr>
          <a:xfrm>
            <a:off x="3487686" y="1600200"/>
            <a:ext cx="5656313" cy="5257799"/>
          </a:xfrm>
        </p:spPr>
        <p:txBody>
          <a:bodyPr>
            <a:noAutofit/>
          </a:bodyPr>
          <a:lstStyle/>
          <a:p>
            <a:r>
              <a:rPr lang="en-US" sz="3600" dirty="0" smtClean="0"/>
              <a:t>La </a:t>
            </a:r>
            <a:r>
              <a:rPr lang="en-US" sz="3600" dirty="0" err="1" smtClean="0"/>
              <a:t>Follette</a:t>
            </a:r>
            <a:r>
              <a:rPr lang="en-US" sz="3600" dirty="0" smtClean="0"/>
              <a:t> fought corruption in politics.  He was elected governor of Wisconsin where he instituted the primary election.  He believed that all people should have a larger say in elections.</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8000" dirty="0" smtClean="0"/>
              <a:t>Mother Jones</a:t>
            </a:r>
            <a:endParaRPr lang="en-US" sz="8000" dirty="0"/>
          </a:p>
        </p:txBody>
      </p:sp>
      <p:pic>
        <p:nvPicPr>
          <p:cNvPr id="5" name="Content Placeholder 4" descr="Mother Jones.tiff"/>
          <p:cNvPicPr>
            <a:picLocks noGrp="1" noChangeAspect="1"/>
          </p:cNvPicPr>
          <p:nvPr>
            <p:ph sz="half" idx="1"/>
          </p:nvPr>
        </p:nvPicPr>
        <p:blipFill>
          <a:blip r:embed="rId2"/>
          <a:srcRect t="-18182" b="-18182"/>
          <a:stretch>
            <a:fillRect/>
          </a:stretch>
        </p:blipFill>
        <p:spPr>
          <a:xfrm>
            <a:off x="549275" y="1600200"/>
            <a:ext cx="2598738" cy="4343400"/>
          </a:xfrm>
        </p:spPr>
      </p:pic>
      <p:sp>
        <p:nvSpPr>
          <p:cNvPr id="12" name="Content Placeholder 11"/>
          <p:cNvSpPr>
            <a:spLocks noGrp="1"/>
          </p:cNvSpPr>
          <p:nvPr>
            <p:ph sz="half" idx="2"/>
          </p:nvPr>
        </p:nvSpPr>
        <p:spPr>
          <a:xfrm>
            <a:off x="3148014" y="1600200"/>
            <a:ext cx="5995986" cy="5257799"/>
          </a:xfrm>
        </p:spPr>
        <p:txBody>
          <a:bodyPr>
            <a:noAutofit/>
          </a:bodyPr>
          <a:lstStyle/>
          <a:p>
            <a:r>
              <a:rPr lang="en-US" sz="4400" dirty="0" smtClean="0"/>
              <a:t>Mother Jones worked tirelessly to fight practices of child labor. She also helped improve working conditions for adults.</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8000" dirty="0" smtClean="0"/>
              <a:t>John Muir</a:t>
            </a:r>
            <a:endParaRPr lang="en-US" sz="8000" dirty="0"/>
          </a:p>
        </p:txBody>
      </p:sp>
      <p:pic>
        <p:nvPicPr>
          <p:cNvPr id="5" name="Content Placeholder 4" descr="John Muir.tiff"/>
          <p:cNvPicPr>
            <a:picLocks noGrp="1" noChangeAspect="1"/>
          </p:cNvPicPr>
          <p:nvPr>
            <p:ph sz="half" idx="1"/>
          </p:nvPr>
        </p:nvPicPr>
        <p:blipFill>
          <a:blip r:embed="rId2"/>
          <a:srcRect t="-13115" b="-13115"/>
          <a:stretch>
            <a:fillRect/>
          </a:stretch>
        </p:blipFill>
        <p:spPr>
          <a:xfrm>
            <a:off x="109017" y="1600200"/>
            <a:ext cx="2598738" cy="4343400"/>
          </a:xfrm>
        </p:spPr>
      </p:pic>
      <p:sp>
        <p:nvSpPr>
          <p:cNvPr id="12" name="Content Placeholder 11"/>
          <p:cNvSpPr>
            <a:spLocks noGrp="1"/>
          </p:cNvSpPr>
          <p:nvPr>
            <p:ph sz="half" idx="2"/>
          </p:nvPr>
        </p:nvSpPr>
        <p:spPr>
          <a:xfrm>
            <a:off x="2707754" y="1600200"/>
            <a:ext cx="6436245" cy="5257799"/>
          </a:xfrm>
        </p:spPr>
        <p:txBody>
          <a:bodyPr>
            <a:noAutofit/>
          </a:bodyPr>
          <a:lstStyle/>
          <a:p>
            <a:r>
              <a:rPr lang="en-US" sz="3600" dirty="0" smtClean="0"/>
              <a:t>John Muir was a conservationist. He believed that government should protect nature and </a:t>
            </a:r>
            <a:r>
              <a:rPr lang="en-US" sz="3600" dirty="0" smtClean="0"/>
              <a:t>wildlife (the Environment).  </a:t>
            </a:r>
            <a:r>
              <a:rPr lang="en-US" sz="3600" dirty="0" smtClean="0"/>
              <a:t>His writings and speeches helped to convince Congress to create Yosemite National Park.</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6600" dirty="0" smtClean="0"/>
              <a:t>W. E. B. Du Bois</a:t>
            </a:r>
            <a:endParaRPr lang="en-US" sz="6600" dirty="0"/>
          </a:p>
        </p:txBody>
      </p:sp>
      <p:pic>
        <p:nvPicPr>
          <p:cNvPr id="5" name="Content Placeholder 4" descr="W .E. B. Du Bois.tiff"/>
          <p:cNvPicPr>
            <a:picLocks noGrp="1" noChangeAspect="1"/>
          </p:cNvPicPr>
          <p:nvPr>
            <p:ph sz="half" idx="1"/>
          </p:nvPr>
        </p:nvPicPr>
        <p:blipFill>
          <a:blip r:embed="rId2"/>
          <a:srcRect t="-20236" b="-20236"/>
          <a:stretch>
            <a:fillRect/>
          </a:stretch>
        </p:blipFill>
        <p:spPr>
          <a:xfrm>
            <a:off x="0" y="1105494"/>
            <a:ext cx="3148013" cy="5261431"/>
          </a:xfrm>
        </p:spPr>
      </p:pic>
      <p:sp>
        <p:nvSpPr>
          <p:cNvPr id="12" name="Content Placeholder 11"/>
          <p:cNvSpPr>
            <a:spLocks noGrp="1"/>
          </p:cNvSpPr>
          <p:nvPr>
            <p:ph sz="half" idx="2"/>
          </p:nvPr>
        </p:nvSpPr>
        <p:spPr>
          <a:xfrm>
            <a:off x="3148012" y="1600200"/>
            <a:ext cx="5995987" cy="5257799"/>
          </a:xfrm>
        </p:spPr>
        <p:txBody>
          <a:bodyPr>
            <a:noAutofit/>
          </a:bodyPr>
          <a:lstStyle/>
          <a:p>
            <a:r>
              <a:rPr lang="en-US" sz="4000" dirty="0" smtClean="0"/>
              <a:t>Du Bois fought against the Jim Crow laws of the South. He fought for equal rights for African-Americans.  He helped to found the NAACP.</a:t>
            </a: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8000" dirty="0" smtClean="0"/>
              <a:t>Upton Sinclair</a:t>
            </a:r>
            <a:endParaRPr lang="en-US" sz="8000" dirty="0"/>
          </a:p>
        </p:txBody>
      </p:sp>
      <p:pic>
        <p:nvPicPr>
          <p:cNvPr id="5" name="Content Placeholder 4" descr="Upton SInclair.tiff"/>
          <p:cNvPicPr>
            <a:picLocks noGrp="1" noChangeAspect="1"/>
          </p:cNvPicPr>
          <p:nvPr>
            <p:ph sz="half" idx="1"/>
          </p:nvPr>
        </p:nvPicPr>
        <p:blipFill>
          <a:blip r:embed="rId2"/>
          <a:srcRect t="-17828" b="-17828"/>
          <a:stretch>
            <a:fillRect/>
          </a:stretch>
        </p:blipFill>
        <p:spPr>
          <a:xfrm>
            <a:off x="0" y="1938867"/>
            <a:ext cx="2598738" cy="4343400"/>
          </a:xfrm>
        </p:spPr>
      </p:pic>
      <p:sp>
        <p:nvSpPr>
          <p:cNvPr id="12" name="Content Placeholder 11"/>
          <p:cNvSpPr>
            <a:spLocks noGrp="1"/>
          </p:cNvSpPr>
          <p:nvPr>
            <p:ph sz="half" idx="2"/>
          </p:nvPr>
        </p:nvSpPr>
        <p:spPr>
          <a:xfrm>
            <a:off x="2235201" y="1363138"/>
            <a:ext cx="7095066" cy="5257799"/>
          </a:xfrm>
        </p:spPr>
        <p:txBody>
          <a:bodyPr>
            <a:noAutofit/>
          </a:bodyPr>
          <a:lstStyle/>
          <a:p>
            <a:r>
              <a:rPr lang="en-US" sz="3200" dirty="0" smtClean="0"/>
              <a:t>The author of the book </a:t>
            </a:r>
            <a:r>
              <a:rPr lang="en-US" sz="3200" u="sng" dirty="0" smtClean="0"/>
              <a:t>The Jungle</a:t>
            </a:r>
            <a:r>
              <a:rPr lang="en-US" sz="3200" dirty="0" smtClean="0"/>
              <a:t>, Sinclair told of the disgusting working conditions</a:t>
            </a:r>
            <a:r>
              <a:rPr lang="en-US" sz="3200" dirty="0" smtClean="0"/>
              <a:t> in Chicago’s </a:t>
            </a:r>
            <a:r>
              <a:rPr lang="en-US" sz="3200" dirty="0" smtClean="0"/>
              <a:t>meatpacking industry. </a:t>
            </a:r>
            <a:r>
              <a:rPr lang="en-US" sz="3200" u="sng" dirty="0" smtClean="0"/>
              <a:t>The Jungle </a:t>
            </a:r>
            <a:r>
              <a:rPr lang="en-US" sz="3200" dirty="0" smtClean="0"/>
              <a:t>also told of how</a:t>
            </a:r>
            <a:r>
              <a:rPr lang="en-US" sz="3200" dirty="0" smtClean="0"/>
              <a:t> beef &amp; sausages </a:t>
            </a:r>
            <a:r>
              <a:rPr lang="en-US" sz="3200" dirty="0" smtClean="0"/>
              <a:t>were </a:t>
            </a:r>
            <a:r>
              <a:rPr lang="en-US" sz="3200" dirty="0" smtClean="0"/>
              <a:t>processed.  </a:t>
            </a:r>
            <a:r>
              <a:rPr lang="en-US" sz="3200" dirty="0" smtClean="0"/>
              <a:t>This included </a:t>
            </a:r>
            <a:r>
              <a:rPr lang="en-US" sz="3200" dirty="0" smtClean="0"/>
              <a:t>meet </a:t>
            </a:r>
            <a:r>
              <a:rPr lang="en-US" sz="3200" dirty="0" smtClean="0"/>
              <a:t>being processed with</a:t>
            </a:r>
            <a:r>
              <a:rPr lang="en-US" sz="3200" dirty="0" smtClean="0"/>
              <a:t> rat dung, </a:t>
            </a:r>
            <a:r>
              <a:rPr lang="en-US" sz="3200" dirty="0" smtClean="0"/>
              <a:t>poison</a:t>
            </a:r>
            <a:r>
              <a:rPr lang="en-US" sz="3200" dirty="0" smtClean="0"/>
              <a:t> </a:t>
            </a:r>
            <a:r>
              <a:rPr lang="en-US" sz="3200" dirty="0" smtClean="0"/>
              <a:t>bread, and dead rats. </a:t>
            </a:r>
            <a:r>
              <a:rPr lang="en-US" sz="3200" dirty="0" smtClean="0"/>
              <a:t> His writing </a:t>
            </a:r>
            <a:r>
              <a:rPr lang="en-US" sz="3200" dirty="0" smtClean="0"/>
              <a:t>led to the </a:t>
            </a:r>
            <a:r>
              <a:rPr lang="en-US" sz="3200" u="sng" dirty="0" smtClean="0"/>
              <a:t>Pure Food and Drug Act.</a:t>
            </a:r>
            <a:endParaRPr lang="en-US" sz="3200" u="sng"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TotalTime>
  <Words>347</Words>
  <Application>Microsoft Macintosh PowerPoint</Application>
  <PresentationFormat>On-screen Show (4:3)</PresentationFormat>
  <Paragraphs>20</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Breeze</vt:lpstr>
      <vt:lpstr>Progressives Notes</vt:lpstr>
      <vt:lpstr>Andrew Carnegie</vt:lpstr>
      <vt:lpstr>John D. Rockefeller</vt:lpstr>
      <vt:lpstr>Theodore Roosevelt</vt:lpstr>
      <vt:lpstr>Robert La Follette</vt:lpstr>
      <vt:lpstr>Mother Jones</vt:lpstr>
      <vt:lpstr>John Muir</vt:lpstr>
      <vt:lpstr>W. E. B. Du Bois</vt:lpstr>
      <vt:lpstr>Upton Sinclair</vt:lpstr>
      <vt:lpstr>Alice Paul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Progressives Notes</dc:title>
  <dc:creator>Neil Chalmers</dc:creator>
  <cp:lastModifiedBy>Neil Chalmers</cp:lastModifiedBy>
  <cp:revision>2</cp:revision>
  <dcterms:created xsi:type="dcterms:W3CDTF">2013-02-28T13:30:24Z</dcterms:created>
  <dcterms:modified xsi:type="dcterms:W3CDTF">2013-02-28T13:42:38Z</dcterms:modified>
</cp:coreProperties>
</file>