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821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247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755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824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496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937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483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936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442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398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04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8F5FB-7656-400B-A080-1B69AAEB1114}" type="datetimeFigureOut">
              <a:rPr lang="en-US" smtClean="0">
                <a:solidFill>
                  <a:srgbClr val="696464"/>
                </a:solidFill>
              </a:rPr>
              <a:pPr/>
              <a:t>10/7/12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343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Arial Black" pitchFamily="34" charset="0"/>
              </a:rPr>
              <a:t>Constitution: The Preamble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029" y="849922"/>
            <a:ext cx="89879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alligraphy" pitchFamily="66" charset="0"/>
              </a:rPr>
              <a:t>We the People of the United States, in order to form a more perfect Union.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Not the king, because this is a democracy	in order to make things better than before</a:t>
            </a: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alligraphy" pitchFamily="66" charset="0"/>
                <a:cs typeface="Arial" pitchFamily="34" charset="0"/>
              </a:rPr>
              <a:t>establish Justice, insure domestic Tranquility</a:t>
            </a:r>
          </a:p>
          <a:p>
            <a:r>
              <a:rPr lang="en-US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Create a fair legal system and keep things peaceful at home</a:t>
            </a: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alligraphy" pitchFamily="66" charset="0"/>
                <a:cs typeface="Arial" pitchFamily="34" charset="0"/>
              </a:rPr>
              <a:t>provide for the common defense, promote the general Welfare.</a:t>
            </a:r>
          </a:p>
          <a:p>
            <a:r>
              <a:rPr lang="en-US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Join together to defend against attacks and help keep people safe and healthy</a:t>
            </a:r>
          </a:p>
          <a:p>
            <a:endParaRPr lang="en-US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alligraphy" pitchFamily="66" charset="0"/>
                <a:cs typeface="Arial" pitchFamily="34" charset="0"/>
              </a:rPr>
              <a:t>and secure the Blessings of Liberty to ourselves and our Posterity</a:t>
            </a:r>
          </a:p>
          <a:p>
            <a:r>
              <a:rPr lang="en-US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Make sure that freedom and liberty is around today, and for our descendants</a:t>
            </a:r>
          </a:p>
          <a:p>
            <a:endParaRPr lang="en-US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alligraphy" pitchFamily="66" charset="0"/>
                <a:cs typeface="Arial" pitchFamily="34" charset="0"/>
              </a:rPr>
              <a:t>do ordain and establish this Constitution for the United States of America</a:t>
            </a:r>
          </a:p>
          <a:p>
            <a:r>
              <a:rPr lang="en-US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The people have created and agreed to follow this new plan of government, the Constitution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827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134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Company>Albert Lea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 Support</dc:creator>
  <cp:lastModifiedBy>Neil Chalmers</cp:lastModifiedBy>
  <cp:revision>1</cp:revision>
  <dcterms:created xsi:type="dcterms:W3CDTF">2012-10-07T13:33:29Z</dcterms:created>
  <dcterms:modified xsi:type="dcterms:W3CDTF">2012-10-08T12:30:49Z</dcterms:modified>
</cp:coreProperties>
</file>