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  <p:sldMasterId id="2147483696" r:id="rId2"/>
  </p:sldMasterIdLst>
  <p:sldIdLst>
    <p:sldId id="256" r:id="rId3"/>
    <p:sldId id="263" r:id="rId4"/>
    <p:sldId id="259" r:id="rId5"/>
    <p:sldId id="260" r:id="rId6"/>
    <p:sldId id="261" r:id="rId7"/>
    <p:sldId id="262" r:id="rId8"/>
    <p:sldId id="264" r:id="rId9"/>
    <p:sldId id="258" r:id="rId1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8E7D-62F0-4A79-AD87-74E2436504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594E-36E5-4D01-A775-7755F7E43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0431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8E7D-62F0-4A79-AD87-74E2436504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594E-36E5-4D01-A775-7755F7E43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9936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8E7D-62F0-4A79-AD87-74E2436504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594E-36E5-4D01-A775-7755F7E43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4812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8E7D-62F0-4A79-AD87-74E2436504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594E-36E5-4D01-A775-7755F7E43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4276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8E7D-62F0-4A79-AD87-74E2436504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594E-36E5-4D01-A775-7755F7E43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0181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8E7D-62F0-4A79-AD87-74E2436504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594E-36E5-4D01-A775-7755F7E43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1508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8E7D-62F0-4A79-AD87-74E2436504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594E-36E5-4D01-A775-7755F7E43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501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8E7D-62F0-4A79-AD87-74E2436504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594E-36E5-4D01-A775-7755F7E43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903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8E7D-62F0-4A79-AD87-74E2436504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594E-36E5-4D01-A775-7755F7E43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2578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8E7D-62F0-4A79-AD87-74E2436504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594E-36E5-4D01-A775-7755F7E43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0495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8E7D-62F0-4A79-AD87-74E2436504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594E-36E5-4D01-A775-7755F7E43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455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8F5FB-7656-400B-A080-1B69AAEB1114}" type="datetimeFigureOut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E8E7D-62F0-4A79-AD87-74E2436504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A594E-36E5-4D01-A775-7755F7E43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177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 Black" pitchFamily="34" charset="0"/>
              </a:rPr>
              <a:t>Louisiana Purchase</a:t>
            </a:r>
            <a:endParaRPr lang="en-US" sz="4400" b="1" dirty="0">
              <a:solidFill>
                <a:schemeClr val="accent5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77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599" y="228600"/>
            <a:ext cx="7534275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08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Lewis and Clark Pre-Test (Not Graded)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2800" b="1" dirty="0" smtClean="0"/>
              <a:t>Number your paper from 1-10. For each statement write T for True or F for False.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 the time Thomas Jefferson lived, there were woolly mammoths roaming the West.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 the time Thomas Jefferson lived, there was a tribe of blue-eyed Indians living in the West that spoke Welsh, the language of people from Wales, a region on the west coast of Great Britain.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748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04800"/>
            <a:ext cx="77724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 the time Thomas Jefferson lived, there was a river or series of connected rivers starting at the Mississippi, that crossed the western mountains and reached the Pacific Ocean.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4"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 the time Thomas Jefferson lived, the Appalachian Mountains were taller than the Rocky Mountains.</a:t>
            </a:r>
          </a:p>
          <a:p>
            <a:pPr marL="514350" indent="-514350">
              <a:buAutoNum type="arabicPeriod" startAt="4"/>
            </a:pP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4"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 the time Thomas Jefferson lived, the West had many erupting volcanoes.</a:t>
            </a:r>
          </a:p>
          <a:p>
            <a:pPr marL="514350" indent="-514350">
              <a:buAutoNum type="arabicPeriod" startAt="4"/>
            </a:pP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4"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 the time Thomas Jefferson lived, unicorns were found living in the West.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19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04800"/>
            <a:ext cx="77724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 the time Thomas Jefferson lived, there were mountains made entirely of salt found in the West.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 the time Thomas Jefferson lived, 7 foot tall beavers could be found in the West.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9"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 the time Thomas Jefferson lived, buffaloes were small friendly creatures.</a:t>
            </a:r>
          </a:p>
          <a:p>
            <a:pPr marL="514350" indent="-514350">
              <a:buAutoNum type="arabicPeriod" startAt="9"/>
            </a:pP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9"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 the time Thomas Jefferson lived, Peruvian llamas (an animal native to Peru, in South America) could be found roaming the West.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247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0678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omic Sans MS" pitchFamily="66" charset="0"/>
              </a:rPr>
              <a:t>Louisiana Purchase </a:t>
            </a:r>
            <a:r>
              <a:rPr lang="en-US" sz="2800" b="1" dirty="0" smtClean="0">
                <a:solidFill>
                  <a:prstClr val="black"/>
                </a:solidFill>
                <a:latin typeface="Comic Sans MS" pitchFamily="66" charset="0"/>
              </a:rPr>
              <a:t>Notes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sz="2400" b="1" u="sng" dirty="0">
                <a:solidFill>
                  <a:prstClr val="black"/>
                </a:solidFill>
                <a:latin typeface="Comic Sans MS" pitchFamily="66" charset="0"/>
              </a:rPr>
              <a:t>Why we bought it?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en-US" b="1" dirty="0">
                <a:solidFill>
                  <a:prstClr val="black"/>
                </a:solidFill>
              </a:rPr>
              <a:t> 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France got the land from Spain in 1802.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Farmers worried that France would close Mississippi River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1803—Pres. Jefferson bought Louisiana Territory for $15 million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(3 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cents per acre)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sz="2400" b="1" u="sng" dirty="0">
                <a:solidFill>
                  <a:prstClr val="black"/>
                </a:solidFill>
                <a:latin typeface="Comic Sans MS" pitchFamily="66" charset="0"/>
              </a:rPr>
              <a:t>How we explored it?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 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1804-1806—Lewis and Clark explored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it, along with Sacagawea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4 “missions” to accomplish—1) Make accurate maps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;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2) meet 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with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and establish friendly relationships with Indians; 3) looked 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for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all- water 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route to Pacific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Ocean; 4) learn about natural resources found in new territory.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Claimed 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Oregon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Country 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for the US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918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Time—What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Work on and finish map 1</a:t>
            </a:r>
            <a:r>
              <a:rPr lang="en-US" b="1" baseline="30000" dirty="0" smtClean="0"/>
              <a:t>st</a:t>
            </a:r>
            <a:r>
              <a:rPr lang="en-US" b="1" dirty="0" smtClean="0"/>
              <a:t>!! (due tomorrow)</a:t>
            </a:r>
          </a:p>
          <a:p>
            <a:endParaRPr lang="en-US" dirty="0"/>
          </a:p>
          <a:p>
            <a:r>
              <a:rPr lang="en-US" b="1" dirty="0" smtClean="0"/>
              <a:t>2. Read “Journey of Lewis &amp; Clark” (</a:t>
            </a:r>
            <a:r>
              <a:rPr lang="en-US" b="1" smtClean="0"/>
              <a:t>due Thurs)</a:t>
            </a:r>
            <a:endParaRPr lang="en-US" b="1" dirty="0" smtClean="0"/>
          </a:p>
          <a:p>
            <a:pPr lvl="2"/>
            <a:r>
              <a:rPr lang="en-US" b="1" dirty="0" smtClean="0"/>
              <a:t>Complete Crossword Puzzle</a:t>
            </a:r>
          </a:p>
          <a:p>
            <a:pPr lvl="2"/>
            <a:r>
              <a:rPr lang="en-US" b="1" i="1" u="sng" dirty="0"/>
              <a:t>Highlight</a:t>
            </a:r>
            <a:r>
              <a:rPr lang="en-US" b="1" dirty="0"/>
              <a:t> </a:t>
            </a:r>
            <a:r>
              <a:rPr lang="en-US" b="1" dirty="0" smtClean="0"/>
              <a:t>where in the reading the answer to each crossword clue can be found and </a:t>
            </a:r>
            <a:r>
              <a:rPr lang="en-US" b="1" i="1" u="sng" dirty="0" smtClean="0"/>
              <a:t>number it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717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Tuesday, October 23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End-of-Class Wrap-Up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09800"/>
            <a:ext cx="8534400" cy="3810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Discuss with your “Elbow Partner”:</a:t>
            </a:r>
          </a:p>
          <a:p>
            <a:pPr lvl="1"/>
            <a:r>
              <a:rPr lang="en-US" b="1" dirty="0" smtClean="0"/>
              <a:t>Why do you think it was important to Thomas Jefferson that Lewis and Clark explore the Louisiana Territory?</a:t>
            </a:r>
          </a:p>
          <a:p>
            <a:pPr marL="32004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97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8489</TotalTime>
  <Words>460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Equity</vt:lpstr>
      <vt:lpstr>Office Theme</vt:lpstr>
      <vt:lpstr>Louisiana Purchase</vt:lpstr>
      <vt:lpstr>Slide 2</vt:lpstr>
      <vt:lpstr>Lewis and Clark Pre-Test (Not Graded)</vt:lpstr>
      <vt:lpstr>Slide 4</vt:lpstr>
      <vt:lpstr>Slide 5</vt:lpstr>
      <vt:lpstr>Slide 6</vt:lpstr>
      <vt:lpstr>Work Time—What to do…</vt:lpstr>
      <vt:lpstr>Tuesday, October 23 End-of-Class Wrap-Up</vt:lpstr>
    </vt:vector>
  </TitlesOfParts>
  <Company>Albert Lea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September 5 History Agenda &amp; Review</dc:title>
  <dc:creator>Tech Support</dc:creator>
  <cp:lastModifiedBy>Neil Chalmers</cp:lastModifiedBy>
  <cp:revision>339</cp:revision>
  <cp:lastPrinted>2012-10-22T17:34:03Z</cp:lastPrinted>
  <dcterms:created xsi:type="dcterms:W3CDTF">2012-10-29T13:37:42Z</dcterms:created>
  <dcterms:modified xsi:type="dcterms:W3CDTF">2012-10-29T13:38:41Z</dcterms:modified>
</cp:coreProperties>
</file>