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63" r:id="rId3"/>
    <p:sldId id="264" r:id="rId4"/>
    <p:sldId id="258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Friday, September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History Agenda &amp; Review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3749040" cy="4267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Agenda:</a:t>
            </a:r>
          </a:p>
          <a:p>
            <a:endParaRPr lang="en-US" b="1" dirty="0" smtClean="0"/>
          </a:p>
          <a:p>
            <a:r>
              <a:rPr lang="en-US" dirty="0" smtClean="0"/>
              <a:t>Review</a:t>
            </a:r>
          </a:p>
          <a:p>
            <a:r>
              <a:rPr lang="en-US" dirty="0" smtClean="0"/>
              <a:t>Mr. Chalmers reviews names</a:t>
            </a:r>
          </a:p>
          <a:p>
            <a:r>
              <a:rPr lang="en-US" dirty="0" smtClean="0"/>
              <a:t>Artifact </a:t>
            </a:r>
            <a:r>
              <a:rPr lang="en-US" dirty="0" smtClean="0"/>
              <a:t>Analysis Activity</a:t>
            </a:r>
            <a:endParaRPr lang="en-US" dirty="0"/>
          </a:p>
          <a:p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53840" cy="4191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Review:</a:t>
            </a:r>
          </a:p>
          <a:p>
            <a:endParaRPr lang="en-US" dirty="0" smtClean="0"/>
          </a:p>
          <a:p>
            <a:r>
              <a:rPr lang="en-US" dirty="0" smtClean="0"/>
              <a:t>5.  _____________ sources are made by people that did not witness an event.</a:t>
            </a:r>
          </a:p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7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to Group Desks in Room 210…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1. Stand to the side of your desk</a:t>
            </a:r>
          </a:p>
          <a:p>
            <a:r>
              <a:rPr lang="en-US" sz="3600" b="1" dirty="0" smtClean="0"/>
              <a:t>2. Gather materials and place on desk chair or desk top.</a:t>
            </a:r>
          </a:p>
          <a:p>
            <a:r>
              <a:rPr lang="en-US" sz="3600" b="1" dirty="0" smtClean="0"/>
              <a:t>3. 1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person in each row will turn desks a ¼ turn to face their “seat partner’s” desk.</a:t>
            </a:r>
          </a:p>
          <a:p>
            <a:r>
              <a:rPr lang="en-US" sz="3600" b="1" dirty="0" smtClean="0"/>
              <a:t>4. 2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person in each row will also turn desks a ¼ turn to face their seat partner, but will also slide their desks right next to the 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pair to make a group of 4 desks..</a:t>
            </a:r>
          </a:p>
          <a:p>
            <a:r>
              <a:rPr lang="en-US" sz="3600" b="1" dirty="0" smtClean="0"/>
              <a:t>3. Last desk in each row push should be pushed back (even if desks are empty)about 3-4 feet; then turned ¼ turn to face seat partner; 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 to last desk in each row will need to be turned to face its seat partner and should be slid right next to last pair to make a group of 4 desks. </a:t>
            </a:r>
          </a:p>
          <a:p>
            <a:r>
              <a:rPr lang="en-US" sz="3600" b="1" dirty="0" smtClean="0"/>
              <a:t>5. The 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desk in each row should be pushed back 3-4 feet and turned a ¼ turn to face seat partner. Then, the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desk will be turned to face its seat partner. Then, the desks should be slid next to the pair to make a group of 4 desks.</a:t>
            </a:r>
          </a:p>
          <a:p>
            <a:r>
              <a:rPr lang="en-US" sz="3600" b="1" dirty="0" smtClean="0"/>
              <a:t>6. Desks that are empty still need to be moved.</a:t>
            </a:r>
          </a:p>
          <a:p>
            <a:r>
              <a:rPr lang="en-US" sz="3600" b="1" dirty="0" smtClean="0"/>
              <a:t>7. Shifting may be necessary to make sure that each group has enough space separating it from the other groups.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301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0288" y="528638"/>
            <a:ext cx="4543425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9780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“Station Rotation”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24415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Feels…</a:t>
            </a:r>
          </a:p>
          <a:p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797241"/>
            <a:ext cx="3745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Looks…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1676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Sounds…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10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Friday, September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End-of-Class Reflection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8534400" cy="3810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Turn to your “elbow partner” and discuss:</a:t>
            </a:r>
          </a:p>
          <a:p>
            <a:pPr lvl="1"/>
            <a:r>
              <a:rPr lang="en-US" b="1" dirty="0" smtClean="0"/>
              <a:t>What is difficult about using artifacts to study the past?</a:t>
            </a:r>
          </a:p>
          <a:p>
            <a:pPr lvl="1"/>
            <a:endParaRPr lang="en-US" b="1" dirty="0"/>
          </a:p>
          <a:p>
            <a:r>
              <a:rPr lang="en-US" sz="2400" b="1" dirty="0" smtClean="0">
                <a:solidFill>
                  <a:srgbClr val="0070C0"/>
                </a:solidFill>
              </a:rPr>
              <a:t>Each pair will turn in a written response to this question before leaving class today.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97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639</TotalTime>
  <Words>349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Friday, September 7 History Agenda &amp; Review</vt:lpstr>
      <vt:lpstr>How to Group Desks in Room 210…</vt:lpstr>
      <vt:lpstr>Slide 3</vt:lpstr>
      <vt:lpstr>Friday, September 7 End-of-Class Reflection</vt:lpstr>
    </vt:vector>
  </TitlesOfParts>
  <Company>Albert Lea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5 History Agenda &amp; Review</dc:title>
  <dc:creator>Tech Support</dc:creator>
  <cp:lastModifiedBy>Neil Chalmers</cp:lastModifiedBy>
  <cp:revision>24</cp:revision>
  <cp:lastPrinted>2012-09-04T16:52:37Z</cp:lastPrinted>
  <dcterms:created xsi:type="dcterms:W3CDTF">2012-09-13T04:00:30Z</dcterms:created>
  <dcterms:modified xsi:type="dcterms:W3CDTF">2012-09-13T04:01:44Z</dcterms:modified>
</cp:coreProperties>
</file>