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60" r:id="rId3"/>
    <p:sldId id="261" r:id="rId4"/>
    <p:sldId id="259" r:id="rId5"/>
    <p:sldId id="262" r:id="rId6"/>
    <p:sldId id="258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8F5FB-7656-400B-A080-1B69AAEB1114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6AA676-302B-4B4E-A020-026C01EC57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Thursday September 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History Agenda &amp; Review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413004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/>
              <a:t>Agenda:</a:t>
            </a:r>
          </a:p>
          <a:p>
            <a:endParaRPr lang="en-US" b="1" dirty="0" smtClean="0"/>
          </a:p>
          <a:p>
            <a:r>
              <a:rPr lang="en-US" sz="3200" b="1" dirty="0" smtClean="0"/>
              <a:t>Review questions (to the right -&gt;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Complete </a:t>
            </a:r>
            <a:r>
              <a:rPr lang="en-US" sz="3200" b="1" dirty="0" smtClean="0"/>
              <a:t>Primary Sources Analysis </a:t>
            </a:r>
            <a:r>
              <a:rPr lang="en-US" sz="3200" b="1" dirty="0" smtClean="0"/>
              <a:t>Activity</a:t>
            </a:r>
          </a:p>
          <a:p>
            <a:r>
              <a:rPr lang="en-US" sz="3200" b="1" dirty="0" smtClean="0"/>
              <a:t>Primary </a:t>
            </a:r>
            <a:r>
              <a:rPr lang="en-US" sz="3200" b="1" dirty="0" smtClean="0"/>
              <a:t>Sources </a:t>
            </a:r>
            <a:r>
              <a:rPr lang="en-US" sz="3200" b="1" dirty="0" err="1" smtClean="0"/>
              <a:t>v</a:t>
            </a:r>
            <a:r>
              <a:rPr lang="en-US" sz="3200" b="1" dirty="0" smtClean="0"/>
              <a:t>. Secondary Sources Formative </a:t>
            </a:r>
            <a:r>
              <a:rPr lang="en-US" sz="3200" b="1" dirty="0" smtClean="0"/>
              <a:t>Assessment</a:t>
            </a:r>
          </a:p>
          <a:p>
            <a:r>
              <a:rPr lang="en-US" sz="3200" b="1" dirty="0" smtClean="0"/>
              <a:t>Introduce </a:t>
            </a:r>
            <a:r>
              <a:rPr lang="en-US" sz="3200" b="1" dirty="0" smtClean="0"/>
              <a:t>the Time Line Poster </a:t>
            </a:r>
            <a:r>
              <a:rPr lang="en-US" sz="3200" b="1" dirty="0" smtClean="0"/>
              <a:t>requirements (if time allows).</a:t>
            </a:r>
          </a:p>
          <a:p>
            <a:r>
              <a:rPr lang="en-US" sz="3200" b="1" dirty="0" smtClean="0"/>
              <a:t>QUIZ FRIDAY</a:t>
            </a:r>
          </a:p>
          <a:p>
            <a:pPr>
              <a:buNone/>
            </a:pPr>
            <a:endParaRPr lang="en-US" sz="3200" dirty="0" smtClean="0"/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4495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Review</a:t>
            </a:r>
            <a:r>
              <a:rPr lang="en-US" sz="2800" b="1" dirty="0" smtClean="0"/>
              <a:t>:</a:t>
            </a:r>
          </a:p>
          <a:p>
            <a:r>
              <a:rPr lang="en-US" sz="2800" b="1" dirty="0" smtClean="0"/>
              <a:t>9.  _____________ sources are made by people that did not witness an event.</a:t>
            </a:r>
            <a:r>
              <a:rPr lang="en-US" sz="2800" b="1" dirty="0" smtClean="0"/>
              <a:t>  </a:t>
            </a:r>
            <a:r>
              <a:rPr lang="en-US" sz="2800" b="1" dirty="0" smtClean="0"/>
              <a:t>10.  List three questions you should answer about a primary source when analyzing a document?</a:t>
            </a:r>
            <a:r>
              <a:rPr lang="en-US" sz="2800" b="1" dirty="0" smtClean="0"/>
              <a:t>  </a:t>
            </a:r>
            <a:r>
              <a:rPr lang="en-US" sz="2800" b="1" dirty="0" smtClean="0"/>
              <a:t>11.  What is bias?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7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** Time Line– used by historians to show the order of important events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Your Task:</a:t>
            </a:r>
            <a:r>
              <a:rPr lang="en-US" dirty="0" smtClean="0"/>
              <a:t> </a:t>
            </a:r>
          </a:p>
          <a:p>
            <a:pPr lvl="1"/>
            <a:r>
              <a:rPr lang="en-US" sz="3200" b="1" dirty="0" smtClean="0"/>
              <a:t>With a partner, you will create a poster showing one of the important time periods in American history.</a:t>
            </a:r>
          </a:p>
          <a:p>
            <a:pPr lvl="1"/>
            <a:r>
              <a:rPr lang="en-US" sz="3200" b="1" dirty="0" smtClean="0"/>
              <a:t>You want to do your best work to make your poster as attractive and eye-catching as possible</a:t>
            </a:r>
          </a:p>
          <a:p>
            <a:pPr lvl="1"/>
            <a:r>
              <a:rPr lang="en-US" sz="3200" b="1" dirty="0" smtClean="0"/>
              <a:t>Class will vote for the poster they like best &amp; those posters will be displayed all year long as our classroom time line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83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288" y="451317"/>
            <a:ext cx="4543425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89707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“Partner Work”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24415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Feels…</a:t>
            </a:r>
          </a:p>
          <a:p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797241"/>
            <a:ext cx="3745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Looks…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1676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Sounds…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28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Time Line Poster Requirements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Poster Needs:</a:t>
            </a:r>
          </a:p>
          <a:p>
            <a:pPr lvl="1"/>
            <a:r>
              <a:rPr lang="en-US" dirty="0" smtClean="0"/>
              <a:t>To be “Portrait” style</a:t>
            </a:r>
          </a:p>
          <a:p>
            <a:pPr lvl="1"/>
            <a:r>
              <a:rPr lang="en-US" dirty="0" smtClean="0"/>
              <a:t>Title of time period must be on top of poster—in bold noticeable print</a:t>
            </a:r>
          </a:p>
          <a:p>
            <a:pPr lvl="1"/>
            <a:r>
              <a:rPr lang="en-US" dirty="0" smtClean="0"/>
              <a:t>Dates of time period must be included and be in bold, noticeable print</a:t>
            </a:r>
          </a:p>
          <a:p>
            <a:pPr lvl="1"/>
            <a:r>
              <a:rPr lang="en-US" dirty="0" smtClean="0"/>
              <a:t>Poster must include images…hand drawn are excellent, but computer print outs are acceptable </a:t>
            </a:r>
          </a:p>
          <a:p>
            <a:pPr lvl="1"/>
            <a:r>
              <a:rPr lang="en-US" dirty="0" smtClean="0"/>
              <a:t>Poster paper must be filled</a:t>
            </a:r>
          </a:p>
          <a:p>
            <a:pPr lvl="1"/>
            <a:r>
              <a:rPr lang="en-US" dirty="0" smtClean="0"/>
              <a:t>Need to make a rough draft or “sloppy copy” before you begin work on your final copy</a:t>
            </a:r>
          </a:p>
          <a:p>
            <a:pPr lvl="1"/>
            <a:r>
              <a:rPr lang="en-US" dirty="0" smtClean="0"/>
              <a:t>Neat, Careful, and Creative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6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Poster Topics…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First Americans</a:t>
            </a:r>
          </a:p>
          <a:p>
            <a:r>
              <a:rPr lang="en-US" b="1" dirty="0" smtClean="0"/>
              <a:t>Exploration </a:t>
            </a:r>
          </a:p>
          <a:p>
            <a:r>
              <a:rPr lang="en-US" b="1" dirty="0" smtClean="0"/>
              <a:t>Colonization</a:t>
            </a:r>
          </a:p>
          <a:p>
            <a:r>
              <a:rPr lang="en-US" b="1" dirty="0" smtClean="0"/>
              <a:t>Revolution</a:t>
            </a:r>
          </a:p>
          <a:p>
            <a:r>
              <a:rPr lang="en-US" b="1" dirty="0" smtClean="0"/>
              <a:t>American Government</a:t>
            </a:r>
          </a:p>
          <a:p>
            <a:r>
              <a:rPr lang="en-US" b="1" dirty="0" smtClean="0"/>
              <a:t>Westward Expansion</a:t>
            </a:r>
          </a:p>
          <a:p>
            <a:r>
              <a:rPr lang="en-US" b="1" dirty="0" smtClean="0"/>
              <a:t>Civil War Era</a:t>
            </a:r>
          </a:p>
          <a:p>
            <a:r>
              <a:rPr lang="en-US" b="1" dirty="0" smtClean="0"/>
              <a:t>Problems &amp; Progressives</a:t>
            </a:r>
          </a:p>
          <a:p>
            <a:r>
              <a:rPr lang="en-US" b="1" dirty="0" smtClean="0"/>
              <a:t>America Becomes a World Power</a:t>
            </a:r>
          </a:p>
          <a:p>
            <a:r>
              <a:rPr lang="en-US" b="1" dirty="0" smtClean="0"/>
              <a:t>Boom to Bust</a:t>
            </a:r>
          </a:p>
          <a:p>
            <a:r>
              <a:rPr lang="en-US" b="1" dirty="0" smtClean="0"/>
              <a:t>U.S. &amp; World War II</a:t>
            </a:r>
          </a:p>
          <a:p>
            <a:r>
              <a:rPr lang="en-US" b="1" dirty="0" smtClean="0"/>
              <a:t>Cold War &amp; Civil Rights</a:t>
            </a:r>
          </a:p>
          <a:p>
            <a:r>
              <a:rPr lang="en-US" b="1" dirty="0" smtClean="0"/>
              <a:t>Modern America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92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Wednesday, September 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End-of-Class Wrap-Up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8534400" cy="3810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Turn to your “elbow partner” and discuss:</a:t>
            </a:r>
          </a:p>
          <a:p>
            <a:pPr lvl="1"/>
            <a:r>
              <a:rPr lang="en-US" b="1" dirty="0" smtClean="0"/>
              <a:t>Share the “rough draft” of your time line poster with your elbow partner. Do they have any feedback to share with you?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7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1462</TotalTime>
  <Words>360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Thursday September 13 History Agenda &amp; Review</vt:lpstr>
      <vt:lpstr>** Time Line– used by historians to show the order of important events</vt:lpstr>
      <vt:lpstr>Slide 3</vt:lpstr>
      <vt:lpstr>Time Line Poster Requirements</vt:lpstr>
      <vt:lpstr>Poster Topics…</vt:lpstr>
      <vt:lpstr>Wednesday, September 12 End-of-Class Wrap-Up</vt:lpstr>
    </vt:vector>
  </TitlesOfParts>
  <Company>Albert Lea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5 History Agenda &amp; Review</dc:title>
  <dc:creator>Tech Support</dc:creator>
  <cp:lastModifiedBy>Neil Chalmers</cp:lastModifiedBy>
  <cp:revision>59</cp:revision>
  <cp:lastPrinted>2012-09-11T17:07:11Z</cp:lastPrinted>
  <dcterms:created xsi:type="dcterms:W3CDTF">2012-09-13T04:37:00Z</dcterms:created>
  <dcterms:modified xsi:type="dcterms:W3CDTF">2012-09-13T04:43:24Z</dcterms:modified>
</cp:coreProperties>
</file>